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0691813" cy="15119350"/>
  <p:notesSz cx="6858000" cy="9296400"/>
  <p:defaultTextStyle>
    <a:defPPr>
      <a:defRPr lang="es-AR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E2F0D9"/>
    <a:srgbClr val="B5D2EC"/>
    <a:srgbClr val="B5D288"/>
    <a:srgbClr val="CECDF2"/>
    <a:srgbClr val="993366"/>
    <a:srgbClr val="FF99CC"/>
    <a:srgbClr val="FFCC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4" d="100"/>
          <a:sy n="34" d="100"/>
        </p:scale>
        <p:origin x="15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922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1416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093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314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7004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327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49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976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5105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777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6606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21F4-639F-4480-A5AD-FC1C85B0866B}" type="datetimeFigureOut">
              <a:rPr lang="es-AR" smtClean="0"/>
              <a:t>1/12/2017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5A3F-AA4B-4AFD-BF1F-9968EEAEE7A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968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651" y="3135566"/>
            <a:ext cx="2628900" cy="268170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28600" y="2847358"/>
            <a:ext cx="7200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Destinatarios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en Física, Química, Ingenieros, </a:t>
            </a:r>
            <a:r>
              <a:rPr 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carreras </a:t>
            </a:r>
            <a:r>
              <a:rPr 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afines. </a:t>
            </a:r>
          </a:p>
          <a:p>
            <a:pPr algn="just">
              <a:spcAft>
                <a:spcPts val="1200"/>
              </a:spcAft>
            </a:pPr>
            <a:r>
              <a:rPr 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otorgarán ayudas económicas a estudiantes externos a la ciudad de La Plata</a:t>
            </a:r>
            <a:endParaRPr lang="es-E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s-E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20 de Abril de 2018, 40 </a:t>
            </a:r>
            <a:r>
              <a:rPr lang="es-E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</a:t>
            </a:r>
            <a:r>
              <a:rPr lang="es-E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s-E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Facultad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Ciencias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Exactas</a:t>
            </a:r>
          </a:p>
          <a:p>
            <a:pPr algn="just"/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 de La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0" y="13631756"/>
            <a:ext cx="10691813" cy="153888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AR" sz="3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Organizadores:</a:t>
            </a:r>
            <a:r>
              <a:rPr lang="es-AR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s-AR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s-AR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Peltzer</a:t>
            </a:r>
            <a:r>
              <a:rPr lang="es-AR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AR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Blancá</a:t>
            </a:r>
            <a:r>
              <a:rPr lang="es-AR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AR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eitelpyb@ing.unlp.edu.ar)</a:t>
            </a:r>
          </a:p>
          <a:p>
            <a:pPr algn="ctr">
              <a:spcAft>
                <a:spcPts val="600"/>
              </a:spcAft>
            </a:pPr>
            <a:r>
              <a:rPr lang="es-AR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s-AR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</a:t>
            </a:r>
            <a:r>
              <a:rPr lang="es-AR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Susana </a:t>
            </a:r>
            <a:r>
              <a:rPr lang="es-AR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Ramos (susana.ramos@fain.uncoma.edu.ar) </a:t>
            </a:r>
          </a:p>
          <a:p>
            <a:pPr algn="ctr"/>
            <a:r>
              <a:rPr lang="es-AR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COMPUMAT (http://compumat.unlp.edu.ar</a:t>
            </a:r>
            <a:r>
              <a:rPr lang="es-AR" sz="2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AR" sz="2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" y="485775"/>
            <a:ext cx="10691812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s-ES_tradnl" altLang="es-AR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Curso de </a:t>
            </a:r>
            <a:r>
              <a:rPr lang="es-ES_tradnl" altLang="es-AR" sz="28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posgrado</a:t>
            </a:r>
          </a:p>
          <a:p>
            <a:pPr algn="ctr">
              <a:spcAft>
                <a:spcPts val="1200"/>
              </a:spcAft>
            </a:pPr>
            <a:r>
              <a:rPr lang="es-ES_tradnl" altLang="es-A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 </a:t>
            </a:r>
            <a:r>
              <a:rPr lang="es-A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métodos de modelado computacional en ciencias de los 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materiales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s-ES" altLang="es-A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altLang="es-A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al 20 de Abril de 2018</a:t>
            </a:r>
            <a:endParaRPr lang="es-ES" altLang="es-A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01866" y="7907883"/>
            <a:ext cx="862780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A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Docentes: </a:t>
            </a:r>
          </a:p>
          <a:p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E. </a:t>
            </a:r>
            <a:r>
              <a:rPr lang="es-ES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Peltzer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ES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Blancá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FI-UNLP, La Plata) </a:t>
            </a:r>
          </a:p>
          <a:p>
            <a:r>
              <a:rPr lang="es-AR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Leonardo </a:t>
            </a:r>
            <a:r>
              <a:rPr lang="es-AR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Errico</a:t>
            </a:r>
            <a:r>
              <a:rPr lang="es-AR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IFLP-UNLP, La Plata)</a:t>
            </a:r>
            <a:r>
              <a:rPr lang="es-AR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AR" alt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A. Gil Rebaza (IFLP-UNLP, La Plata)</a:t>
            </a:r>
          </a:p>
          <a:p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V. </a:t>
            </a:r>
            <a:r>
              <a:rPr lang="es-ES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Ganduglia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Pirovano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CSIC, España</a:t>
            </a:r>
            <a:r>
              <a:rPr 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R. </a:t>
            </a:r>
            <a:r>
              <a:rPr lang="es-ES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Faccio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UdelaRep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Uruguay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E. Bringa (</a:t>
            </a:r>
            <a:r>
              <a:rPr lang="es-ES" altLang="es-A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UNCuyo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Mendoza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G. Cabeza (IFISUR, Bahía Blanca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P. </a:t>
            </a:r>
            <a:r>
              <a:rPr lang="es-ES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Busnengo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(IFIR, UNR, Rosario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P. </a:t>
            </a:r>
            <a:r>
              <a:rPr lang="es-ES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Lustemberg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(IFIR, 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UNR, Rosario)</a:t>
            </a:r>
          </a:p>
          <a:p>
            <a:pPr>
              <a:spcAft>
                <a:spcPts val="1200"/>
              </a:spcAft>
            </a:pP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S. Ramos</a:t>
            </a:r>
            <a:r>
              <a:rPr lang="es-AR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AR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UNCo</a:t>
            </a:r>
            <a:r>
              <a:rPr lang="es-AR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PROBIEN, Neuquén</a:t>
            </a:r>
            <a:r>
              <a:rPr lang="es-AR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s-ES" altLang="es-A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Coordinador local: </a:t>
            </a:r>
            <a:r>
              <a:rPr lang="es-AR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s-AR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Leonardo </a:t>
            </a:r>
            <a:r>
              <a:rPr lang="es-AR" altLang="es-A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Errico</a:t>
            </a:r>
            <a:r>
              <a:rPr lang="es-AR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es-A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(IFLP-UNLP</a:t>
            </a:r>
            <a:r>
              <a:rPr lang="es-ES" altLang="es-A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s-AR" altLang="es-A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919913" y="9801225"/>
            <a:ext cx="3514725" cy="145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Inscripciones:</a:t>
            </a:r>
          </a:p>
          <a:p>
            <a:r>
              <a:rPr lang="es-A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hasta </a:t>
            </a:r>
            <a:r>
              <a:rPr lang="es-A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18/12/2017</a:t>
            </a:r>
          </a:p>
          <a:p>
            <a:endParaRPr lang="es-AR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8763" y="6686550"/>
            <a:ext cx="1314450" cy="13144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1419" y="6588126"/>
            <a:ext cx="1317202" cy="155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4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</TotalTime>
  <Words>218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Ramos</dc:creator>
  <cp:lastModifiedBy>Susana Ramos</cp:lastModifiedBy>
  <cp:revision>46</cp:revision>
  <cp:lastPrinted>2017-11-30T12:05:50Z</cp:lastPrinted>
  <dcterms:created xsi:type="dcterms:W3CDTF">2017-11-23T23:40:04Z</dcterms:created>
  <dcterms:modified xsi:type="dcterms:W3CDTF">2017-12-01T18:34:01Z</dcterms:modified>
</cp:coreProperties>
</file>